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Título"/>
          <p:cNvSpPr>
            <a:spLocks noGrp="1"/>
          </p:cNvSpPr>
          <p:nvPr>
            <p:ph type="ctrTitle"/>
          </p:nvPr>
        </p:nvSpPr>
        <p:spPr>
          <a:xfrm>
            <a:off x="381000" y="4853411"/>
            <a:ext cx="8458200" cy="1222375"/>
          </a:xfrm>
        </p:spPr>
        <p:txBody>
          <a:bodyPr anchor="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16" name="15 Marcador de fecha"/>
          <p:cNvSpPr>
            <a:spLocks noGrp="1"/>
          </p:cNvSpPr>
          <p:nvPr>
            <p:ph type="dt" sz="half" idx="10"/>
          </p:nvPr>
        </p:nvSpPr>
        <p:spPr/>
        <p:txBody>
          <a:bodyPr/>
          <a:lstStyle/>
          <a:p>
            <a:fld id="{9C09D409-11D2-40E4-9FF9-BF760ECF22E0}" type="datetimeFigureOut">
              <a:rPr lang="es-CO" smtClean="0"/>
              <a:t>22/09/2016</a:t>
            </a:fld>
            <a:endParaRPr lang="es-CO"/>
          </a:p>
        </p:txBody>
      </p:sp>
      <p:sp>
        <p:nvSpPr>
          <p:cNvPr id="2" name="1 Marcador de pie de página"/>
          <p:cNvSpPr>
            <a:spLocks noGrp="1"/>
          </p:cNvSpPr>
          <p:nvPr>
            <p:ph type="ftr" sz="quarter" idx="11"/>
          </p:nvPr>
        </p:nvSpPr>
        <p:spPr/>
        <p:txBody>
          <a:bodyPr/>
          <a:lstStyle/>
          <a:p>
            <a:endParaRPr lang="es-CO"/>
          </a:p>
        </p:txBody>
      </p:sp>
      <p:sp>
        <p:nvSpPr>
          <p:cNvPr id="15" name="14 Marcador de número de diapositiva"/>
          <p:cNvSpPr>
            <a:spLocks noGrp="1"/>
          </p:cNvSpPr>
          <p:nvPr>
            <p:ph type="sldNum" sz="quarter" idx="12"/>
          </p:nvPr>
        </p:nvSpPr>
        <p:spPr>
          <a:xfrm>
            <a:off x="8229600" y="6473952"/>
            <a:ext cx="758952" cy="246888"/>
          </a:xfrm>
        </p:spPr>
        <p:txBody>
          <a:bodyPr/>
          <a:lstStyle/>
          <a:p>
            <a:fld id="{B5ACA484-83D2-497E-AE41-9EC368119E7F}" type="slidenum">
              <a:rPr lang="es-CO" smtClean="0"/>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C09D409-11D2-40E4-9FF9-BF760ECF22E0}" type="datetimeFigureOut">
              <a:rPr lang="es-CO" smtClean="0"/>
              <a:t>22/09/2016</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B5ACA484-83D2-497E-AE41-9EC368119E7F}" type="slidenum">
              <a:rPr lang="es-CO" smtClean="0"/>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549276"/>
            <a:ext cx="18288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549276"/>
            <a:ext cx="6248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C09D409-11D2-40E4-9FF9-BF760ECF22E0}" type="datetimeFigureOut">
              <a:rPr lang="es-CO" smtClean="0"/>
              <a:t>22/09/2016</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B5ACA484-83D2-497E-AE41-9EC368119E7F}" type="slidenum">
              <a:rPr lang="es-CO" smtClean="0"/>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2" name="2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27" name="26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9C09D409-11D2-40E4-9FF9-BF760ECF22E0}" type="datetimeFigureOut">
              <a:rPr lang="es-CO" smtClean="0"/>
              <a:t>22/09/2016</a:t>
            </a:fld>
            <a:endParaRPr lang="es-CO"/>
          </a:p>
        </p:txBody>
      </p:sp>
      <p:sp>
        <p:nvSpPr>
          <p:cNvPr id="19" name="18 Marcador de pie de página"/>
          <p:cNvSpPr>
            <a:spLocks noGrp="1"/>
          </p:cNvSpPr>
          <p:nvPr>
            <p:ph type="ftr" sz="quarter" idx="11"/>
          </p:nvPr>
        </p:nvSpPr>
        <p:spPr>
          <a:xfrm>
            <a:off x="3581400" y="76200"/>
            <a:ext cx="2895600" cy="288925"/>
          </a:xfrm>
        </p:spPr>
        <p:txBody>
          <a:bodyPr/>
          <a:lstStyle/>
          <a:p>
            <a:endParaRPr lang="es-CO"/>
          </a:p>
        </p:txBody>
      </p:sp>
      <p:sp>
        <p:nvSpPr>
          <p:cNvPr id="16" name="15 Marcador de número de diapositiva"/>
          <p:cNvSpPr>
            <a:spLocks noGrp="1"/>
          </p:cNvSpPr>
          <p:nvPr>
            <p:ph type="sldNum" sz="quarter" idx="12"/>
          </p:nvPr>
        </p:nvSpPr>
        <p:spPr>
          <a:xfrm>
            <a:off x="8229600" y="6473952"/>
            <a:ext cx="758952" cy="246888"/>
          </a:xfrm>
        </p:spPr>
        <p:txBody>
          <a:bodyPr/>
          <a:lstStyle/>
          <a:p>
            <a:fld id="{B5ACA484-83D2-497E-AE41-9EC368119E7F}" type="slidenum">
              <a:rPr lang="es-CO" smtClean="0"/>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texto"/>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9" name="18 Marcador de fecha"/>
          <p:cNvSpPr>
            <a:spLocks noGrp="1"/>
          </p:cNvSpPr>
          <p:nvPr>
            <p:ph type="dt" sz="half" idx="10"/>
          </p:nvPr>
        </p:nvSpPr>
        <p:spPr/>
        <p:txBody>
          <a:bodyPr/>
          <a:lstStyle/>
          <a:p>
            <a:fld id="{9C09D409-11D2-40E4-9FF9-BF760ECF22E0}" type="datetimeFigureOut">
              <a:rPr lang="es-CO" smtClean="0"/>
              <a:t>22/09/2016</a:t>
            </a:fld>
            <a:endParaRPr lang="es-CO"/>
          </a:p>
        </p:txBody>
      </p:sp>
      <p:sp>
        <p:nvSpPr>
          <p:cNvPr id="11" name="10 Marcador de pie de página"/>
          <p:cNvSpPr>
            <a:spLocks noGrp="1"/>
          </p:cNvSpPr>
          <p:nvPr>
            <p:ph type="ftr" sz="quarter" idx="11"/>
          </p:nvPr>
        </p:nvSpPr>
        <p:spPr/>
        <p:txBody>
          <a:bodyPr/>
          <a:lstStyle/>
          <a:p>
            <a:endParaRPr lang="es-CO"/>
          </a:p>
        </p:txBody>
      </p:sp>
      <p:sp>
        <p:nvSpPr>
          <p:cNvPr id="16" name="15 Marcador de número de diapositiva"/>
          <p:cNvSpPr>
            <a:spLocks noGrp="1"/>
          </p:cNvSpPr>
          <p:nvPr>
            <p:ph type="sldNum" sz="quarter" idx="12"/>
          </p:nvPr>
        </p:nvSpPr>
        <p:spPr/>
        <p:txBody>
          <a:bodyPr/>
          <a:lstStyle/>
          <a:p>
            <a:fld id="{B5ACA484-83D2-497E-AE41-9EC368119E7F}" type="slidenum">
              <a:rPr lang="es-CO" smtClean="0"/>
              <a:t>‹Nº›</a:t>
            </a:fld>
            <a:endParaRPr lang="es-CO"/>
          </a:p>
        </p:txBody>
      </p:sp>
      <p:sp>
        <p:nvSpPr>
          <p:cNvPr id="8" name="7 Título"/>
          <p:cNvSpPr>
            <a:spLocks noGrp="1"/>
          </p:cNvSpPr>
          <p:nvPr>
            <p:ph type="title"/>
          </p:nvPr>
        </p:nvSpPr>
        <p:spPr>
          <a:xfrm>
            <a:off x="180475" y="2947085"/>
            <a:ext cx="8686800" cy="1184825"/>
          </a:xfrm>
        </p:spPr>
        <p:txBody>
          <a:bodyPr rtlCol="0" anchor="t"/>
          <a:lstStyle>
            <a:lvl1pPr algn="r">
              <a:defRPr/>
            </a:lvl1pPr>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0" name="1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4" name="13 Marcador de contenido"/>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0"/>
          </p:nvPr>
        </p:nvSpPr>
        <p:spPr/>
        <p:txBody>
          <a:bodyPr/>
          <a:lstStyle/>
          <a:p>
            <a:fld id="{9C09D409-11D2-40E4-9FF9-BF760ECF22E0}" type="datetimeFigureOut">
              <a:rPr lang="es-CO" smtClean="0"/>
              <a:t>22/09/2016</a:t>
            </a:fld>
            <a:endParaRPr lang="es-CO"/>
          </a:p>
        </p:txBody>
      </p:sp>
      <p:sp>
        <p:nvSpPr>
          <p:cNvPr id="10" name="9 Marcador de pie de página"/>
          <p:cNvSpPr>
            <a:spLocks noGrp="1"/>
          </p:cNvSpPr>
          <p:nvPr>
            <p:ph type="ftr" sz="quarter" idx="11"/>
          </p:nvPr>
        </p:nvSpPr>
        <p:spPr/>
        <p:txBody>
          <a:bodyPr/>
          <a:lstStyle/>
          <a:p>
            <a:endParaRPr lang="es-CO"/>
          </a:p>
        </p:txBody>
      </p:sp>
      <p:sp>
        <p:nvSpPr>
          <p:cNvPr id="31" name="30 Marcador de número de diapositiva"/>
          <p:cNvSpPr>
            <a:spLocks noGrp="1"/>
          </p:cNvSpPr>
          <p:nvPr>
            <p:ph type="sldNum" sz="quarter" idx="12"/>
          </p:nvPr>
        </p:nvSpPr>
        <p:spPr/>
        <p:txBody>
          <a:bodyPr/>
          <a:lstStyle/>
          <a:p>
            <a:fld id="{B5ACA484-83D2-497E-AE41-9EC368119E7F}" type="slidenum">
              <a:rPr lang="es-CO" smtClean="0"/>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9" name="28 Título"/>
          <p:cNvSpPr>
            <a:spLocks noGrp="1"/>
          </p:cNvSpPr>
          <p:nvPr>
            <p:ph type="title"/>
          </p:nvPr>
        </p:nvSpPr>
        <p:spPr>
          <a:xfrm>
            <a:off x="304800" y="5410200"/>
            <a:ext cx="8610600" cy="882650"/>
          </a:xfrm>
        </p:spPr>
        <p:txBody>
          <a:bodyPr anchor="ctr"/>
          <a:lstStyle>
            <a:lvl1pPr>
              <a:defRPr/>
            </a:lvl1p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25" name="24 Marcador de texto"/>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8" name="27 Marcador de contenido"/>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0"/>
          </p:nvPr>
        </p:nvSpPr>
        <p:spPr/>
        <p:txBody>
          <a:bodyPr/>
          <a:lstStyle/>
          <a:p>
            <a:fld id="{9C09D409-11D2-40E4-9FF9-BF760ECF22E0}" type="datetimeFigureOut">
              <a:rPr lang="es-CO" smtClean="0"/>
              <a:t>22/09/2016</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a:xfrm>
            <a:off x="8229600" y="6477000"/>
            <a:ext cx="762000" cy="246888"/>
          </a:xfrm>
        </p:spPr>
        <p:txBody>
          <a:bodyPr/>
          <a:lstStyle/>
          <a:p>
            <a:fld id="{B5ACA484-83D2-497E-AE41-9EC368119E7F}" type="slidenum">
              <a:rPr lang="es-CO" smtClean="0"/>
              <a:t>‹Nº›</a:t>
            </a:fld>
            <a:endParaRPr lang="es-CO"/>
          </a:p>
        </p:txBody>
      </p:sp>
      <p:sp>
        <p:nvSpPr>
          <p:cNvPr id="11" name="10 Conector recto"/>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0" name="2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9C09D409-11D2-40E4-9FF9-BF760ECF22E0}" type="datetimeFigureOut">
              <a:rPr lang="es-CO" smtClean="0"/>
              <a:t>22/09/2016</a:t>
            </a:fld>
            <a:endParaRPr lang="es-CO"/>
          </a:p>
        </p:txBody>
      </p:sp>
      <p:sp>
        <p:nvSpPr>
          <p:cNvPr id="21" name="20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B5ACA484-83D2-497E-AE41-9EC368119E7F}" type="slidenum">
              <a:rPr lang="es-CO" smtClean="0"/>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9C09D409-11D2-40E4-9FF9-BF760ECF22E0}" type="datetimeFigureOut">
              <a:rPr lang="es-CO" smtClean="0"/>
              <a:t>22/09/2016</a:t>
            </a:fld>
            <a:endParaRPr lang="es-CO"/>
          </a:p>
        </p:txBody>
      </p:sp>
      <p:sp>
        <p:nvSpPr>
          <p:cNvPr id="24" name="23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B5ACA484-83D2-497E-AE41-9EC368119E7F}" type="slidenum">
              <a:rPr lang="es-CO" smtClean="0"/>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7 Conector recto"/>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Título"/>
          <p:cNvSpPr>
            <a:spLocks noGrp="1"/>
          </p:cNvSpPr>
          <p:nvPr>
            <p:ph type="title"/>
          </p:nvPr>
        </p:nvSpPr>
        <p:spPr>
          <a:xfrm>
            <a:off x="457200" y="5486400"/>
            <a:ext cx="8458200" cy="520700"/>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14" name="13 Marcador de contenido"/>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9C09D409-11D2-40E4-9FF9-BF760ECF22E0}" type="datetimeFigureOut">
              <a:rPr lang="es-CO" smtClean="0"/>
              <a:t>22/09/2016</a:t>
            </a:fld>
            <a:endParaRPr lang="es-CO"/>
          </a:p>
        </p:txBody>
      </p:sp>
      <p:sp>
        <p:nvSpPr>
          <p:cNvPr id="29" name="28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B5ACA484-83D2-497E-AE41-9EC368119E7F}" type="slidenum">
              <a:rPr lang="es-CO" smtClean="0"/>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3" name="12 Marcador de posición de imagen"/>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s-ES" smtClean="0"/>
              <a:t>Haga clic en el icono para agregar una imagen</a:t>
            </a:r>
            <a:endParaRPr kumimoji="0" lang="en-US" dirty="0"/>
          </a:p>
        </p:txBody>
      </p:sp>
      <p:sp>
        <p:nvSpPr>
          <p:cNvPr id="7" name="6 Marcador de fecha"/>
          <p:cNvSpPr>
            <a:spLocks noGrp="1"/>
          </p:cNvSpPr>
          <p:nvPr>
            <p:ph type="dt" sz="half" idx="10"/>
          </p:nvPr>
        </p:nvSpPr>
        <p:spPr/>
        <p:txBody>
          <a:bodyPr/>
          <a:lstStyle/>
          <a:p>
            <a:fld id="{9C09D409-11D2-40E4-9FF9-BF760ECF22E0}" type="datetimeFigureOut">
              <a:rPr lang="es-CO" smtClean="0"/>
              <a:t>22/09/2016</a:t>
            </a:fld>
            <a:endParaRPr lang="es-CO"/>
          </a:p>
        </p:txBody>
      </p:sp>
      <p:sp>
        <p:nvSpPr>
          <p:cNvPr id="5" name="4 Marcador de pie de página"/>
          <p:cNvSpPr>
            <a:spLocks noGrp="1"/>
          </p:cNvSpPr>
          <p:nvPr>
            <p:ph type="ftr" sz="quarter" idx="11"/>
          </p:nvPr>
        </p:nvSpPr>
        <p:spPr/>
        <p:txBody>
          <a:bodyPr/>
          <a:lstStyle/>
          <a:p>
            <a:endParaRPr lang="es-CO"/>
          </a:p>
        </p:txBody>
      </p:sp>
      <p:sp>
        <p:nvSpPr>
          <p:cNvPr id="31" name="30 Marcador de número de diapositiva"/>
          <p:cNvSpPr>
            <a:spLocks noGrp="1"/>
          </p:cNvSpPr>
          <p:nvPr>
            <p:ph type="sldNum" sz="quarter" idx="12"/>
          </p:nvPr>
        </p:nvSpPr>
        <p:spPr/>
        <p:txBody>
          <a:bodyPr/>
          <a:lstStyle/>
          <a:p>
            <a:fld id="{B5ACA484-83D2-497E-AE41-9EC368119E7F}" type="slidenum">
              <a:rPr lang="es-CO" smtClean="0"/>
              <a:t>‹Nº›</a:t>
            </a:fld>
            <a:endParaRPr lang="es-CO"/>
          </a:p>
        </p:txBody>
      </p:sp>
      <p:sp>
        <p:nvSpPr>
          <p:cNvPr id="17" name="16 Título"/>
          <p:cNvSpPr>
            <a:spLocks noGrp="1"/>
          </p:cNvSpPr>
          <p:nvPr>
            <p:ph type="title"/>
          </p:nvPr>
        </p:nvSpPr>
        <p:spPr>
          <a:xfrm>
            <a:off x="381000" y="4993760"/>
            <a:ext cx="5867400" cy="522288"/>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arcador de texto"/>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1" name="10 Marcador de fecha"/>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9C09D409-11D2-40E4-9FF9-BF760ECF22E0}" type="datetimeFigureOut">
              <a:rPr lang="es-CO" smtClean="0"/>
              <a:t>22/09/2016</a:t>
            </a:fld>
            <a:endParaRPr lang="es-CO"/>
          </a:p>
        </p:txBody>
      </p:sp>
      <p:sp>
        <p:nvSpPr>
          <p:cNvPr id="28" name="27 Marcador de pie de página"/>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s-CO"/>
          </a:p>
        </p:txBody>
      </p:sp>
      <p:sp>
        <p:nvSpPr>
          <p:cNvPr id="5" name="4 Marcador de número de diapositiva"/>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5ACA484-83D2-497E-AE41-9EC368119E7F}" type="slidenum">
              <a:rPr lang="es-CO" smtClean="0"/>
              <a:t>‹Nº›</a:t>
            </a:fld>
            <a:endParaRPr lang="es-CO"/>
          </a:p>
        </p:txBody>
      </p:sp>
      <p:sp>
        <p:nvSpPr>
          <p:cNvPr id="10" name="9 Marcador de título"/>
          <p:cNvSpPr>
            <a:spLocks noGrp="1"/>
          </p:cNvSpPr>
          <p:nvPr>
            <p:ph type="title"/>
          </p:nvPr>
        </p:nvSpPr>
        <p:spPr>
          <a:xfrm>
            <a:off x="304800" y="457200"/>
            <a:ext cx="8686800" cy="8382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9" name="8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Conector recto"/>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png"/><Relationship Id="rId1" Type="http://schemas.openxmlformats.org/officeDocument/2006/relationships/slideLayout" Target="../slideLayouts/slideLayout6.xml"/><Relationship Id="rId5" Type="http://schemas.openxmlformats.org/officeDocument/2006/relationships/image" Target="../media/image5.jpg"/><Relationship Id="rId4"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67544" y="476673"/>
            <a:ext cx="7772400" cy="1512168"/>
          </a:xfrm>
        </p:spPr>
        <p:txBody>
          <a:bodyPr/>
          <a:lstStyle/>
          <a:p>
            <a:pPr algn="ctr"/>
            <a:r>
              <a:rPr lang="es-CO" dirty="0" smtClean="0">
                <a:solidFill>
                  <a:srgbClr val="FF0000"/>
                </a:solidFill>
              </a:rPr>
              <a:t>CAMARA DE FOTOS </a:t>
            </a:r>
            <a:endParaRPr lang="es-CO" dirty="0">
              <a:solidFill>
                <a:srgbClr val="FF0000"/>
              </a:solidFill>
            </a:endParaRPr>
          </a:p>
        </p:txBody>
      </p:sp>
      <p:sp>
        <p:nvSpPr>
          <p:cNvPr id="3" name="2 Subtítulo"/>
          <p:cNvSpPr>
            <a:spLocks noGrp="1"/>
          </p:cNvSpPr>
          <p:nvPr>
            <p:ph type="subTitle" idx="1"/>
          </p:nvPr>
        </p:nvSpPr>
        <p:spPr>
          <a:xfrm flipH="1" flipV="1">
            <a:off x="2987823" y="4293096"/>
            <a:ext cx="504057" cy="144015"/>
          </a:xfrm>
        </p:spPr>
        <p:txBody>
          <a:bodyPr>
            <a:noAutofit/>
          </a:bodyPr>
          <a:lstStyle/>
          <a:p>
            <a:endParaRPr lang="es-CO" sz="800"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7027" y="1916832"/>
            <a:ext cx="5328592" cy="4176464"/>
          </a:xfrm>
          <a:prstGeom prst="rect">
            <a:avLst/>
          </a:prstGeom>
        </p:spPr>
      </p:pic>
    </p:spTree>
    <p:extLst>
      <p:ext uri="{BB962C8B-B14F-4D97-AF65-F5344CB8AC3E}">
        <p14:creationId xmlns:p14="http://schemas.microsoft.com/office/powerpoint/2010/main" val="216200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dirty="0" smtClean="0">
                <a:solidFill>
                  <a:srgbClr val="FF0000"/>
                </a:solidFill>
              </a:rPr>
              <a:t>HISTORIA DE LA CAMARA DE FOTOS</a:t>
            </a:r>
            <a:endParaRPr lang="es-CO" dirty="0">
              <a:solidFill>
                <a:srgbClr val="FF0000"/>
              </a:solidFill>
            </a:endParaRPr>
          </a:p>
        </p:txBody>
      </p:sp>
      <p:sp>
        <p:nvSpPr>
          <p:cNvPr id="3" name="2 Marcador de contenido"/>
          <p:cNvSpPr>
            <a:spLocks noGrp="1"/>
          </p:cNvSpPr>
          <p:nvPr>
            <p:ph idx="1"/>
          </p:nvPr>
        </p:nvSpPr>
        <p:spPr/>
        <p:txBody>
          <a:bodyPr>
            <a:normAutofit/>
          </a:bodyPr>
          <a:lstStyle/>
          <a:p>
            <a:r>
              <a:rPr lang="es-CO" sz="2000" dirty="0"/>
              <a:t>El primer fotógrafo fue </a:t>
            </a:r>
            <a:r>
              <a:rPr lang="es-CO" sz="2000" dirty="0" smtClean="0"/>
              <a:t>Joseph-</a:t>
            </a:r>
            <a:r>
              <a:rPr lang="es-CO" sz="2000" dirty="0" err="1" smtClean="0"/>
              <a:t>Nicéphore</a:t>
            </a:r>
            <a:r>
              <a:rPr lang="es-CO" sz="2000" dirty="0" smtClean="0"/>
              <a:t>  </a:t>
            </a:r>
            <a:r>
              <a:rPr lang="es-CO" sz="2000" dirty="0"/>
              <a:t>Niépce en 1826, utilizando una cámara hecha de madera. A pesar de que esto es considerado como el origen de la cámara fotográfica, la invención de ésta pudo haber ocurrido </a:t>
            </a:r>
            <a:r>
              <a:rPr lang="es-CO" sz="2000" dirty="0" smtClean="0"/>
              <a:t>antes. La </a:t>
            </a:r>
            <a:r>
              <a:rPr lang="es-CO" sz="2000" dirty="0"/>
              <a:t>primera cámara, que fue lo suficientemente pequeña para considerase portátil, fue construida por Johann Zahn en 1865, aunque pasaron 90 años para que la tecnología se percatara de sus posibilidades. Sin embargo, la cámara fotográfica a evolucionado a través de los años, sus orígenes pueden ser encontrados hace mucho tiempo</a:t>
            </a:r>
            <a:r>
              <a:rPr lang="es-CO" sz="2000" dirty="0" smtClean="0"/>
              <a:t>.</a:t>
            </a:r>
          </a:p>
          <a:p>
            <a:endParaRPr lang="es-CO" sz="2200" dirty="0"/>
          </a:p>
          <a:p>
            <a:endParaRPr lang="es-CO"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3808" y="4293096"/>
            <a:ext cx="3528391" cy="2369515"/>
          </a:xfrm>
          <a:prstGeom prst="rect">
            <a:avLst/>
          </a:prstGeom>
        </p:spPr>
      </p:pic>
    </p:spTree>
    <p:extLst>
      <p:ext uri="{BB962C8B-B14F-4D97-AF65-F5344CB8AC3E}">
        <p14:creationId xmlns:p14="http://schemas.microsoft.com/office/powerpoint/2010/main" val="185915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solidFill>
                  <a:srgbClr val="FF0000"/>
                </a:solidFill>
              </a:rPr>
              <a:t>QUIEN INVENTO LA CAMARA DE FOTOS</a:t>
            </a:r>
            <a:endParaRPr lang="es-CO" dirty="0">
              <a:solidFill>
                <a:srgbClr val="FF0000"/>
              </a:solidFill>
            </a:endParaRPr>
          </a:p>
        </p:txBody>
      </p:sp>
      <p:sp>
        <p:nvSpPr>
          <p:cNvPr id="3" name="2 Marcador de contenido"/>
          <p:cNvSpPr>
            <a:spLocks noGrp="1"/>
          </p:cNvSpPr>
          <p:nvPr>
            <p:ph idx="1"/>
          </p:nvPr>
        </p:nvSpPr>
        <p:spPr/>
        <p:txBody>
          <a:bodyPr>
            <a:normAutofit/>
          </a:bodyPr>
          <a:lstStyle/>
          <a:p>
            <a:r>
              <a:rPr lang="es-CO" sz="2000" dirty="0"/>
              <a:t>La primera cámara fotográfica se le atribuye a la invención de los hermanos franceses, Charles y Vincent Chevalier, quienes fabricaron la cámara hecha de madera para Joseph Niepce en 1826; Niepce es considerado como el primer fotógrafo de la historia, sin embargo George Eastman fue quien revolucionó el mundo de la fotografía al introducir las cámaras de 35mm en su emblemática empresa KODAK. Seguido de la producción de las cámaras compactas la primera cámara SRL apareció en 1936, pero no fue hasta durante la Segunda Guerra Mundial que las cámaras tuvieron mejoras notables, en cuanto a lentes y funciones manuales de uso. Para finales del siglo pasado la industria fotográfica había revolucionado de tal manera que los carretes fueron desplazados por las tarjetas de memoria y las cámaras digitales se fueron haciendo más </a:t>
            </a:r>
            <a:r>
              <a:rPr lang="es-CO" sz="2000" dirty="0" smtClean="0"/>
              <a:t>asequibles </a:t>
            </a:r>
            <a:r>
              <a:rPr lang="es-CO" sz="2000" dirty="0"/>
              <a:t>al público.</a:t>
            </a:r>
          </a:p>
        </p:txBody>
      </p:sp>
    </p:spTree>
    <p:extLst>
      <p:ext uri="{BB962C8B-B14F-4D97-AF65-F5344CB8AC3E}">
        <p14:creationId xmlns:p14="http://schemas.microsoft.com/office/powerpoint/2010/main" val="2774673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dirty="0" smtClean="0">
                <a:solidFill>
                  <a:srgbClr val="FF0000"/>
                </a:solidFill>
              </a:rPr>
              <a:t>IMPORTANCIA DE LA CAMARA</a:t>
            </a:r>
            <a:endParaRPr lang="es-CO" dirty="0">
              <a:solidFill>
                <a:srgbClr val="FF0000"/>
              </a:solidFill>
            </a:endParaRPr>
          </a:p>
        </p:txBody>
      </p:sp>
      <p:sp>
        <p:nvSpPr>
          <p:cNvPr id="3" name="2 Marcador de contenido"/>
          <p:cNvSpPr>
            <a:spLocks noGrp="1"/>
          </p:cNvSpPr>
          <p:nvPr>
            <p:ph idx="1"/>
          </p:nvPr>
        </p:nvSpPr>
        <p:spPr/>
        <p:txBody>
          <a:bodyPr>
            <a:normAutofit/>
          </a:bodyPr>
          <a:lstStyle/>
          <a:p>
            <a:r>
              <a:rPr lang="es-CO" sz="2000" dirty="0"/>
              <a:t>Poder captar momentos y guardarlos se ha convertido es pasatiempo habitual, con las nuevas tecnologías, móviles, tabletas incluso reproductores de música con cámaras integradas, es ahora más posible que nunca lograr captar imágenes y mías aun difundirlas a través de portales y redes sociales. Pero todo esto es posible gracias al descubrimiento de los componentes fotosensibles alrededor de 1830, esto hizo posible que las conocidas cámaras oscuras pasaran a ser conocidas como cámaras fotográficas</a:t>
            </a:r>
            <a:r>
              <a:rPr lang="es-CO" sz="2000" dirty="0" smtClean="0"/>
              <a:t>.</a:t>
            </a:r>
          </a:p>
          <a:p>
            <a:endParaRPr lang="es-CO" sz="2000"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7784" y="4149080"/>
            <a:ext cx="3888432" cy="2592288"/>
          </a:xfrm>
          <a:prstGeom prst="rect">
            <a:avLst/>
          </a:prstGeom>
        </p:spPr>
      </p:pic>
    </p:spTree>
    <p:extLst>
      <p:ext uri="{BB962C8B-B14F-4D97-AF65-F5344CB8AC3E}">
        <p14:creationId xmlns:p14="http://schemas.microsoft.com/office/powerpoint/2010/main" val="809815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CO" dirty="0" smtClean="0">
                <a:solidFill>
                  <a:srgbClr val="FF0000"/>
                </a:solidFill>
              </a:rPr>
              <a:t>EVULUCION DE LAS CAMARAS</a:t>
            </a:r>
            <a:endParaRPr lang="es-CO" dirty="0">
              <a:solidFill>
                <a:srgbClr val="FF0000"/>
              </a:solidFill>
            </a:endParaRPr>
          </a:p>
        </p:txBody>
      </p:sp>
      <p:pic>
        <p:nvPicPr>
          <p:cNvPr id="3" name="2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5003" y="4365104"/>
            <a:ext cx="8352928" cy="2304256"/>
          </a:xfrm>
          <a:prstGeom prst="rect">
            <a:avLst/>
          </a:prstGeom>
        </p:spPr>
      </p:pic>
      <p:pic>
        <p:nvPicPr>
          <p:cNvPr id="4" name="3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79912" y="1765755"/>
            <a:ext cx="2497460" cy="2369815"/>
          </a:xfrm>
          <a:prstGeom prst="rect">
            <a:avLst/>
          </a:prstGeom>
        </p:spPr>
      </p:pic>
      <p:pic>
        <p:nvPicPr>
          <p:cNvPr id="5" name="4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9124" y="1765755"/>
            <a:ext cx="3240360" cy="2369815"/>
          </a:xfrm>
          <a:prstGeom prst="rect">
            <a:avLst/>
          </a:prstGeom>
        </p:spPr>
      </p:pic>
      <p:pic>
        <p:nvPicPr>
          <p:cNvPr id="6" name="5 Imagen"/>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477709" y="1765755"/>
            <a:ext cx="2266950" cy="2369815"/>
          </a:xfrm>
          <a:prstGeom prst="rect">
            <a:avLst/>
          </a:prstGeom>
        </p:spPr>
      </p:pic>
    </p:spTree>
    <p:extLst>
      <p:ext uri="{BB962C8B-B14F-4D97-AF65-F5344CB8AC3E}">
        <p14:creationId xmlns:p14="http://schemas.microsoft.com/office/powerpoint/2010/main" val="390379483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Viajes">
  <a:themeElements>
    <a:clrScheme name="Viajes">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Viajes">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iaje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22</TotalTime>
  <Words>347</Words>
  <Application>Microsoft Office PowerPoint</Application>
  <PresentationFormat>Presentación en pantalla (4:3)</PresentationFormat>
  <Paragraphs>8</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Viajes</vt:lpstr>
      <vt:lpstr>CAMARA DE FOTOS </vt:lpstr>
      <vt:lpstr>HISTORIA DE LA CAMARA DE FOTOS</vt:lpstr>
      <vt:lpstr>QUIEN INVENTO LA CAMARA DE FOTOS</vt:lpstr>
      <vt:lpstr>IMPORTANCIA DE LA CAMARA</vt:lpstr>
      <vt:lpstr>EVULUCION DE LAS CAMARAS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CAMARA DE FOTOS</dc:title>
  <dc:creator>Admin</dc:creator>
  <cp:lastModifiedBy>Admin</cp:lastModifiedBy>
  <cp:revision>3</cp:revision>
  <dcterms:created xsi:type="dcterms:W3CDTF">2016-09-22T20:42:04Z</dcterms:created>
  <dcterms:modified xsi:type="dcterms:W3CDTF">2016-09-22T21:04:07Z</dcterms:modified>
</cp:coreProperties>
</file>